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onstantia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Mintakincs a népművészetben</a:t>
            </a:r>
            <a:b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042987" y="2781300"/>
            <a:ext cx="68580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Források a Néprajzi Múzeum rajzgyűjteményéből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2018. Június 16. Tasnádi Zsuzsanna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Fiait vérével tápláló pelikán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47516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szeretet és megváltás jelképe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Pelikán-legenda: a kígyó mérges marásával elpusztítja a pelikánfiókákat, míg a szülők távol vannak a fészektől. Hazatérve a hím saját begyét tépkedi meg, és vérével kelti életre kicsinyeit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Balassi Bálint: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„Ímé, az pelikán az ő fiaiért</a:t>
            </a:r>
            <a:b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Mint szaggatja szívét azoknak éltekért,</a:t>
            </a:r>
            <a:b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Csak hogy élhessenek, szívéből ont ő vért.”</a:t>
            </a:r>
            <a:endParaRPr/>
          </a:p>
          <a:p>
            <a:pPr marL="171450" marR="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 descr="044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787900" y="1628775"/>
            <a:ext cx="38877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Szőttesek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82746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Takácsmesterség (férfi munka)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C7C7C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Formáskönyvek (mintakönyvek)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C7C7C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Takácsszőttesek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C7C7C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Háziszőttesek (női munka)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C7C7C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Festékes szőnyegek</a:t>
            </a:r>
            <a:endParaRPr/>
          </a:p>
        </p:txBody>
      </p:sp>
      <p:pic>
        <p:nvPicPr>
          <p:cNvPr id="158" name="Shape 158" descr="061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356100" y="908050"/>
            <a:ext cx="3860800" cy="54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067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792162" y="376237"/>
            <a:ext cx="3995737" cy="53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070.jpg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87900" y="476250"/>
            <a:ext cx="3970337" cy="54975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5127625" y="5338762"/>
            <a:ext cx="36972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Dupla tulipános szőtteshím, Sárköz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611187" y="5327650"/>
            <a:ext cx="45370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Kéziratos takácsmintakönyv mintái: csillag,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pelikán, kétfejű sas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Rátétek, Szűcshímzések</a:t>
            </a: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546600" cy="204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Rátétes díszítés, legarchaikusabb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Ködmönök rátéttel való díszítése honfoglaláskori technika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gyapjúval, selyemmel való szűcshímzésről 18. századi adataink vannak</a:t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47812" y="3389312"/>
            <a:ext cx="3313112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476375" y="5929312"/>
            <a:ext cx="36718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Felvidéki rátétek, Fábián Gyula rajzai, 20. sz. eleje</a:t>
            </a:r>
            <a:endParaRPr/>
          </a:p>
        </p:txBody>
      </p:sp>
      <p:pic>
        <p:nvPicPr>
          <p:cNvPr id="175" name="Shape 175" descr="093.jpg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860925" y="728662"/>
            <a:ext cx="3654425" cy="521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84212" y="476250"/>
            <a:ext cx="7848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Kaszalay Ferenc szűcsmintakönyvének lapjai, 1819-1836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81" name="Shape 1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755650" y="1484312"/>
            <a:ext cx="3240087" cy="40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500562" y="1227137"/>
            <a:ext cx="36766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 descr="125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003800" y="908050"/>
            <a:ext cx="3103562" cy="45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703762" y="5418137"/>
            <a:ext cx="37036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Cifraszűr, Mályinka, Borsod megye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Szűrhímzések</a:t>
            </a:r>
            <a:br>
              <a:rPr lang="en-U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395287" y="1268412"/>
            <a:ext cx="3960812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cifraszűrök „a hagyományos magyar ízlés letéteményesei”, ugyanis a szűrszabó legények nem vándoroltak külföldön, csak Magyarország vidékein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(Györffy István)</a:t>
            </a:r>
            <a:endParaRPr/>
          </a:p>
        </p:txBody>
      </p:sp>
      <p:pic>
        <p:nvPicPr>
          <p:cNvPr id="191" name="Shape 191" descr="101.jpg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1216025" y="3024187"/>
            <a:ext cx="3071812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292725" y="549275"/>
            <a:ext cx="3149600" cy="484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1008062" y="549275"/>
            <a:ext cx="3406775" cy="482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971550" y="5661025"/>
            <a:ext cx="35290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Mosótzy Pál szűrszabó mintái, Gyöngyös, 1886</a:t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5292725" y="5661025"/>
            <a:ext cx="31496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Malatinszky Ferenc szűrszabó műhelye, Debrecen, 1885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Bútordíszítés</a:t>
            </a: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989137"/>
            <a:ext cx="3970337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Ácsolt láda, falusi házak legfontosabb bútordarabja, neve szekrény (szökröny, szekriny, a latin </a:t>
            </a:r>
            <a:r>
              <a:rPr lang="en-US" sz="21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scrinium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’láda’ megnevezésből származik)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Asztalosmunka: festett „tulipántos láda”, kelengyebútor, országszerte elterjedt</a:t>
            </a:r>
            <a:endParaRPr/>
          </a:p>
        </p:txBody>
      </p:sp>
      <p:pic>
        <p:nvPicPr>
          <p:cNvPr id="206" name="Shape 206" descr="133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356100" y="1123950"/>
            <a:ext cx="3671887" cy="518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 descr="13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95287" y="404812"/>
            <a:ext cx="4187825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 descr="141.jpg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16462" y="404812"/>
            <a:ext cx="4032250" cy="542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95287" y="5589587"/>
            <a:ext cx="424815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Gömöri ácsolt láda vésett geometrikus díszítménnyel , Szécsény, Nógrád megye, 19. század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4787900" y="5589587"/>
            <a:ext cx="3960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Ácsolt láda karcolt geometrikus díszítménnyel, Békéscsaba, 19. század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723900" y="620712"/>
            <a:ext cx="3657600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695325" y="2852737"/>
            <a:ext cx="36718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Főúri menyasszonyi láda, Bártfa környéke, 18. sz.</a:t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788987" y="3694112"/>
            <a:ext cx="3638550" cy="2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755650" y="6021387"/>
            <a:ext cx="33845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Kalotaszegi menyasszonyi láda, 19. sz.</a:t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4897437" y="647700"/>
            <a:ext cx="3770312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4868862" y="3735387"/>
            <a:ext cx="3798887" cy="20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4932362" y="6021387"/>
            <a:ext cx="3670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Csökölyi festett ládák, 1867, 1879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Néprajzi Múzeum rajzgyűjteménye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11187" y="1341437"/>
            <a:ext cx="3600450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rajzgyűjtemény 1880-tól, 23000 db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Kutatók által gyűjtött és rajzolt anyagok: pl. Györffy István, K Csilléry Klára, Gönyey Sándor 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Rajztanárok: Huszka József, Szinte Gábor, Csete Balázs Undi Mária gyűjtései stb.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Mesterrajzok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Íróasszonyok rajzai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Kiadványokhoz készült illusztrációk (Csikós Tóth András, Dajaszászyné, stb)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92" name="Shape 92" descr="011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183062" y="1341437"/>
            <a:ext cx="3706812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250825" y="3789362"/>
            <a:ext cx="38163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csíkdelnei templommennyezet reneszánsz virágdíszítményei, 1613</a:t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231775" y="4868862"/>
            <a:ext cx="38163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Evangélikus templom festett padjainak reneszánsz díszítményei, Csetnek, 1708 és 1724</a:t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338637" y="3429000"/>
            <a:ext cx="4140200" cy="28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156200" y="549275"/>
            <a:ext cx="3316287" cy="273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398462" y="549275"/>
            <a:ext cx="3940175" cy="278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893762" y="4724400"/>
            <a:ext cx="3024187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Festett láda díszítménye, Gara Károly sarkadi asztalosmester rajza, 1860-as évek </a:t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55675" y="549275"/>
            <a:ext cx="2962275" cy="389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356100" y="1931987"/>
            <a:ext cx="4171950" cy="250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4427537" y="4868862"/>
            <a:ext cx="4105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Festett láda díszítménye, Telegdy Árpád rajztanár rajza, Kalotaszeg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439737" y="5414962"/>
            <a:ext cx="4103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Festett láda- és padtámla, Tolna megye, 19. sz.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5114925" y="5414962"/>
            <a:ext cx="24034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Békési téka, szék és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torockói asztal</a:t>
            </a:r>
            <a:endParaRPr/>
          </a:p>
        </p:txBody>
      </p:sp>
      <p:pic>
        <p:nvPicPr>
          <p:cNvPr id="249" name="Shape 2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668337" y="1557337"/>
            <a:ext cx="4119562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148262" y="908050"/>
            <a:ext cx="3306762" cy="43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Díszkerámia</a:t>
            </a: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844675"/>
            <a:ext cx="35385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Fazekasság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Korsósmesterség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Tálasmesterség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Habán fazekasok</a:t>
            </a:r>
            <a:endParaRPr/>
          </a:p>
          <a:p>
            <a:pPr marL="171450" marR="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708400" y="1027112"/>
            <a:ext cx="4656137" cy="470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18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82612" y="234950"/>
            <a:ext cx="3959225" cy="557053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468312" y="5805487"/>
            <a:ext cx="40322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Habán cserépedények virágmintái, 18. sz. Besztercebánya</a:t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076825" y="549275"/>
            <a:ext cx="3154362" cy="25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076825" y="3133725"/>
            <a:ext cx="33829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Szűcsmester bőrtörés közben, Céhes nagybokály, Nyitra, 1742</a:t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4887912" y="3670300"/>
            <a:ext cx="3468687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4838700" y="5862637"/>
            <a:ext cx="33829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Asztalos-, ács- és molnárcéh jelvény ábrázolása, habán céhkorsón, 1754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116012" y="1196975"/>
            <a:ext cx="3121025" cy="38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87900" y="1281112"/>
            <a:ext cx="3121025" cy="384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1116012" y="5445125"/>
            <a:ext cx="32400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Győri korsók madaras, szarvasos mintával, Erdővidék, Udvarhely 19. sz.</a:t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4787900" y="5589587"/>
            <a:ext cx="31210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Bokályok, alul szabócéh jelvénnyel, Vargyas, 19. sz.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00112" y="765175"/>
            <a:ext cx="3527425" cy="42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003800" y="765175"/>
            <a:ext cx="3121025" cy="412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971550" y="5300662"/>
            <a:ext cx="34559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Mezőtúri tál virágmintával, 1892</a:t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5148262" y="5300662"/>
            <a:ext cx="30241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Vizeskorsó, Mezőtúr 1882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755650" y="5516562"/>
            <a:ext cx="6567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Mázatlan kályhacsempék, terülőmustrás és olaszkorsós mintával,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Udvarhely megye, 19. sz.</a:t>
            </a:r>
            <a:endParaRPr/>
          </a:p>
        </p:txBody>
      </p:sp>
      <p:pic>
        <p:nvPicPr>
          <p:cNvPr id="289" name="Shape 2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755650" y="1341437"/>
            <a:ext cx="3865562" cy="3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003800" y="1341437"/>
            <a:ext cx="3313112" cy="377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Pásztorművészet</a:t>
            </a: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773237"/>
            <a:ext cx="3322637" cy="432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Tükrös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Borotvatok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Sótartók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Ivókanalak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Furulyák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Kürtök</a:t>
            </a:r>
            <a:endParaRPr/>
          </a:p>
          <a:p>
            <a:pPr marL="171450" marR="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924300" y="476250"/>
            <a:ext cx="4054475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00112" y="908050"/>
            <a:ext cx="3121025" cy="33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1042987" y="4437062"/>
            <a:ext cx="29781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Spanyolozott tükrös díszítése, Somogy megye, 19. sz.</a:t>
            </a: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4932362" y="5805487"/>
            <a:ext cx="31686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Spanyolozott tükörfa, kiterített rajza, Mernye, Somogy megye, 1881</a:t>
            </a:r>
            <a:endParaRPr/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859337" y="836612"/>
            <a:ext cx="25781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00112" y="981075"/>
            <a:ext cx="3503612" cy="525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010.jpg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87900" y="1052512"/>
            <a:ext cx="338455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292725" y="5805487"/>
            <a:ext cx="27352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Huszka József 1854-1934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555625" y="5681662"/>
            <a:ext cx="41608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Spanyolozott kanászkürt kiterített rajza,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Jászárokszállás, 20. sz. eleje</a:t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5003800" y="5543550"/>
            <a:ext cx="34575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Pásztorbot karcolt díszítésének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kiterített rajza, Zala megye, 19. sz</a:t>
            </a:r>
            <a:endParaRPr/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149850" y="1052512"/>
            <a:ext cx="2840037" cy="42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611187" y="1000125"/>
            <a:ext cx="4119562" cy="435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 descr="252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132137" y="1916112"/>
            <a:ext cx="5111750" cy="41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Pásztorok és betyárok</a:t>
            </a: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844675"/>
            <a:ext cx="2819400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Kompoziciós rend:</a:t>
            </a:r>
            <a:endParaRPr/>
          </a:p>
          <a:p>
            <a:pPr marL="0" marR="0" lvl="0" indent="-1333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Cifrálkodó pásztor – juhval, kutyával, tajtékpipa, bot, karikásostor, stb. kellékekkel</a:t>
            </a:r>
            <a:endParaRPr/>
          </a:p>
          <a:p>
            <a:pPr marL="0" marR="0" lvl="0" indent="-1333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Betyár – szeretőjével vagy a vele harcban álló pa</a:t>
            </a: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dúrral</a:t>
            </a:r>
            <a:endParaRPr/>
          </a:p>
          <a:p>
            <a:pPr marL="0" marR="0" lvl="0" indent="-1333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Italozás jelenete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>
              <a:solidFill>
                <a:srgbClr val="6F46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>
              <a:solidFill>
                <a:srgbClr val="6F46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3105150" y="1844675"/>
            <a:ext cx="5608637" cy="42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Köszönöm a figyelmet!</a:t>
            </a:r>
            <a:endParaRPr/>
          </a:p>
        </p:txBody>
      </p:sp>
      <p:pic>
        <p:nvPicPr>
          <p:cNvPr id="327" name="Shape 327" descr="252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258887" y="1484312"/>
            <a:ext cx="6354762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Vászonhímzések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827462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Régi stílusú hímzések, pl. szálhúzásos-vagdalásos, szabadrajzú vagy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Keresztöltéses, úrihímzések, dunántúli hímzések, szőrhímzések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Újabb stílusú hímzések, sárközi, mezőkövesdi, kalotaszegi, stb. hímzések</a:t>
            </a:r>
            <a:endParaRPr/>
          </a:p>
        </p:txBody>
      </p:sp>
      <p:pic>
        <p:nvPicPr>
          <p:cNvPr id="106" name="Shape 106" descr="015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643437" y="620712"/>
            <a:ext cx="3802062" cy="537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611187" y="6021387"/>
            <a:ext cx="38893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Úrihímzések, Erdély, 17-18. század</a:t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4787900" y="6021387"/>
            <a:ext cx="3859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Úrihímzések, Székelyföld, 18. század</a:t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82662" y="669925"/>
            <a:ext cx="3146425" cy="494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683125" y="669925"/>
            <a:ext cx="3344862" cy="496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gránátalma motívum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Belsejében rácsminta, sűrű pontok, félkörök, szárával ellentétes oldalán pedig apró vonalkák vannak.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érettség, a teljesség, a szerelem jelképe</a:t>
            </a:r>
            <a:endParaRPr/>
          </a:p>
        </p:txBody>
      </p:sp>
      <p:pic>
        <p:nvPicPr>
          <p:cNvPr id="121" name="Shape 121" descr="034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611187" y="2997200"/>
            <a:ext cx="7793037" cy="304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Törökös motívum: a ciprusfa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Felfelé keskenyedő háromszög alakú ciprusfa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Felső-Tisza vidéken, Kalotaszegen és Székelyföldön egyaránt megtalálható, Felső-Maros mentén „seprűs mintának” nevezik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élet jelképe</a:t>
            </a:r>
            <a:endParaRPr/>
          </a:p>
        </p:txBody>
      </p:sp>
      <p:pic>
        <p:nvPicPr>
          <p:cNvPr id="128" name="Shape 128" descr="042.jpg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995737" y="2924175"/>
            <a:ext cx="403225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52500" y="765175"/>
            <a:ext cx="3332162" cy="22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952500" y="3284537"/>
            <a:ext cx="3332162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920750" y="5589587"/>
            <a:ext cx="339407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Selyemhímzéses lepedőszél és oltárterítő, Székely Nemzeti Múzeum, 17-18 sz.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4859337" y="3225800"/>
            <a:ext cx="31686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4787900" y="831850"/>
            <a:ext cx="3240087" cy="22494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643437" y="5732462"/>
            <a:ext cx="41767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Párnahéjak hullámindás (Tiszafüred) és olaszkorsós szerkezetű díszítménnyel (Sopron), 18-19. sz.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03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3850" y="404812"/>
            <a:ext cx="3960812" cy="56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048.jpg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427537" y="404812"/>
            <a:ext cx="4149725" cy="568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Diavetítés a képernyőre (4:3 oldalarány)</PresentationFormat>
  <Paragraphs>104</Paragraphs>
  <Slides>32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Calibri</vt:lpstr>
      <vt:lpstr>Noto Sans Symbols</vt:lpstr>
      <vt:lpstr>Constantia</vt:lpstr>
      <vt:lpstr>Office-téma</vt:lpstr>
      <vt:lpstr>Mintakincs a népművészetben  </vt:lpstr>
      <vt:lpstr>Néprajzi Múzeum rajzgyűjteménye</vt:lpstr>
      <vt:lpstr>3. dia</vt:lpstr>
      <vt:lpstr>Vászonhímzések</vt:lpstr>
      <vt:lpstr>5. dia</vt:lpstr>
      <vt:lpstr>A gránátalma motívum</vt:lpstr>
      <vt:lpstr>Törökös motívum: a ciprusfa</vt:lpstr>
      <vt:lpstr>8. dia</vt:lpstr>
      <vt:lpstr>9. dia</vt:lpstr>
      <vt:lpstr>Fiait vérével tápláló pelikán</vt:lpstr>
      <vt:lpstr>Szőttesek</vt:lpstr>
      <vt:lpstr>12. dia</vt:lpstr>
      <vt:lpstr>Rátétek, Szűcshímzések</vt:lpstr>
      <vt:lpstr>Kaszalay Ferenc szűcsmintakönyvének lapjai, 1819-1836 </vt:lpstr>
      <vt:lpstr>Szűrhímzések </vt:lpstr>
      <vt:lpstr>16. dia</vt:lpstr>
      <vt:lpstr>Bútordíszítés</vt:lpstr>
      <vt:lpstr>18. dia</vt:lpstr>
      <vt:lpstr>19. dia</vt:lpstr>
      <vt:lpstr>20. dia</vt:lpstr>
      <vt:lpstr>21. dia</vt:lpstr>
      <vt:lpstr>22. dia</vt:lpstr>
      <vt:lpstr>Díszkerámia</vt:lpstr>
      <vt:lpstr>24. dia</vt:lpstr>
      <vt:lpstr>25. dia</vt:lpstr>
      <vt:lpstr>26. dia</vt:lpstr>
      <vt:lpstr>27. dia</vt:lpstr>
      <vt:lpstr>Pásztorművészet</vt:lpstr>
      <vt:lpstr>29. dia</vt:lpstr>
      <vt:lpstr>30. dia</vt:lpstr>
      <vt:lpstr>Pásztorok és betyárok</vt:lpstr>
      <vt:lpstr>  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Mintakincs a népművészetben  </dc:title>
  <cp:lastModifiedBy>István</cp:lastModifiedBy>
  <cp:revision>2</cp:revision>
  <dcterms:modified xsi:type="dcterms:W3CDTF">2018-07-03T19:54:51Z</dcterms:modified>
</cp:coreProperties>
</file>