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0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ámakép képaláírással">
  <p:cSld name="Panorámakép képaláírással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képaláírás">
  <p:cSld name="Cím és képaláírá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ézet képaláírással">
  <p:cSld name="Idézet képaláírással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">
  <p:cSld name="Névkártya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hasáb">
  <p:cSld name="3 hasáb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0" name="Shape 11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Shape 11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éphasáb">
  <p:cSld name="3 képhasáb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26" name="Shape 12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Shape 12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1154955" y="2309219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Landgraf Ildikó:</a:t>
            </a:r>
            <a:b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Mit? hol? hogyan? kitől? </a:t>
            </a:r>
            <a:b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Módszertani útmutató a folklórműfajok jelenkori gyűjtéséhez</a:t>
            </a:r>
            <a:endParaRPr sz="24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rgbClr val="86D1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u-HU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William J. Thoms angol történész és antikvárius  1803-1885</a:t>
            </a:r>
            <a:endParaRPr/>
          </a:p>
        </p:txBody>
      </p:sp>
      <p:pic>
        <p:nvPicPr>
          <p:cNvPr id="154" name="Shape 1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100" y="2124111"/>
            <a:ext cx="6491766" cy="4281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hu-HU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szóbeli terjedés („szájról-szájra”)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hu-HU" sz="28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anonimitás</a:t>
            </a:r>
            <a:r>
              <a:rPr lang="hu-HU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közösségi jelleg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hu-HU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variálódás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hu-HU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formulaszerűség </a:t>
            </a:r>
            <a:endParaRPr sz="2800" b="0" i="1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hu-HU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alkalomszerűség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Char char="▶"/>
            </a:pPr>
            <a:r>
              <a:rPr lang="hu-HU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folklór</a:t>
            </a:r>
            <a:r>
              <a:rPr lang="hu-HU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hu-HU" sz="24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folklore </a:t>
            </a:r>
            <a:r>
              <a:rPr lang="hu-HU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&lt;ang. ’népi tudás’: az emberek közötti interakció során születő jelenség, a kulturális kommunikáció része, amely informálisan terjed, variánsokban hagyományozódik, bizonyos rendszerszerűség jellemzi.  Hagyományosan a népi tudás különböző területeit – mint a n</a:t>
            </a:r>
            <a:r>
              <a:rPr lang="hu-HU" sz="24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</a:t>
            </a:r>
            <a:r>
              <a:rPr lang="hu-HU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pköltészet</a:t>
            </a:r>
            <a:r>
              <a:rPr lang="hu-HU" sz="24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hu-HU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néphit, népszokások, népi vallásosság, népzene, a néptánc, a népművészet – magába foglaló, koronként és földrajzilag folyamatosan változó tudományos terminus.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hu-HU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Kitől gyűjtsünk? (nem, életkor, vallás)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hu-HU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Hogyan gyűjtsünk?</a:t>
            </a:r>
            <a:endParaRPr/>
          </a:p>
          <a:p>
            <a:pPr marL="342900" marR="0" lvl="0" indent="-2006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Char char="▶"/>
            </a:pPr>
            <a:r>
              <a:rPr lang="hu-HU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 gyűjtsünk?</a:t>
            </a:r>
            <a:endParaRPr/>
          </a:p>
          <a:p>
            <a:pPr marL="342900" marR="0" lvl="0" indent="-2006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224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hu-HU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Diákfolklór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hu-HU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Makaronizmus: „Tíz kicsi néger – tíz kicsi néger,/ […] egy dalt énekeltek – egy dalt énekeltek,/ […] Árámábábámbá – árámábámbá, Á mázámézá mozá – á mázámézá mozá.” 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hu-HU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„Tona ludatus, tudus nimeratus ‒ Tón a lúd átúsz, tud úszni mer átúsz; „Kitchen get neck (kicsengetnek), This no all (disznóól),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hu-HU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Imaparafrázis: Fészbúk, aki a neten vagy. Posztoltassék a te neved. Kommeltessék  te országod. Lájkoltassék a te akaratod. Amint a fészen úgy, a búkon is. Mindennapi posztjainkat add meg nekünk ma, és bocsásd meg diszlájkjainkat, miképpen mi is megbocsájtunk a nemlájkolóknak. És ne … vígy minket az iwiwre, de szabadíts meg a myviptől… Mert tiéd a poszt, a komment és a lájk. Mindörökké. Lájkmen”).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hu-HU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népi etimológia:</a:t>
            </a:r>
            <a:r>
              <a:rPr lang="hu-HU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egyes szavak, kifejezések keletkezésének naiv magyarázata, áltudományos szóeredeztetés.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hu-HU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pl.: „Olaszfalu népetimológiája: a falut hajdan Ólasfalunak nevezték, részint a sertésólaktól, részint a »fából gabalított« ól alakú egyszerű falakokról kapta nevét, melyet a múlt század közepéig magyar lakói híven fenn is tartottak. Ekkor jött németek olasz-nak mondták.” (Vajkai 1957, 88.); </a:t>
            </a: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</a:pPr>
            <a:r>
              <a:rPr lang="hu-HU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„Mikor az ősmagyarok vidékünkön jártak, s a Tiszán lóháton akartak átjönni, így biztatták a lovaikat: ‒ »Na, menj!« ‒ Majd mikor megindult a víz felé, ezt kiabálták: ‒ »Ugorj, na, ugorj, na!« ‒ Majd a Tisza másik oldalán a nagy homokban nehezen haladva így siettették lovaikat: ‒ »Gyű, ne, gyű, ne!« ‒ Az elsőből lett Namény, a másodikból Ugornya, a harmadikból Gyüre.” (MOA 11.563.)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 mondák:</a:t>
            </a:r>
            <a:b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Healey, Phil – Glanwill, Rick: Városi mondák. Morbid sztorik szexről, italról és meglepő masinákról. Ford. Zalatay Melinda, Vereckei András. Budapest, 1994.</a:t>
            </a:r>
            <a:b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 Ilona: A magyar mondakutatás fehér foltja: a modern mondák. Ethno-Lore, Az MTA Néprajzi Kutatóintézetének évkönyve XXIII. 2006. 397–434.</a:t>
            </a:r>
            <a:endParaRPr sz="24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rgbClr val="86D1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ctrTitle"/>
          </p:nvPr>
        </p:nvSpPr>
        <p:spPr>
          <a:xfrm>
            <a:off x="1154955" y="1095154"/>
            <a:ext cx="8825658" cy="368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None/>
            </a:pP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Ferdített közmondás (antiproverbium): ferdített közmondás:</a:t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„Borsot tör felette.”; „Most már szorul a pácod!”; „Elszállt alattuk a ló.”; „Kiugrasztjuk a majmot a vízből”</a:t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Ferdített közmondások: „Borsot tör felette.”; „Most már szorul a pácod!”; „Elszállt alattuk a ló.”; „Kiugrasztjuk a majmot a vízből”</a:t>
            </a:r>
            <a:b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Vargha Katalin–Litovkina Anna: „Hallgatni Arany, beszélni Petőfi”. A magyar antiproverbiumok ferdítési módjai (formai változatok és nyelvi humor). Magyar Nyelv 2007, 103. 179–199;</a:t>
            </a:r>
            <a:br>
              <a:rPr lang="hu-HU" sz="2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hu-HU"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hu-HU" sz="2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Hrisztova-Gotthardt Hrisztalina–T. Litovkina Anna–Barta Péter–Vargha Katalin: A közmondásferdítések ma. Öt nyelv antiproverbiumainak nyelvészeti vizsgálata. Bp., 2018.</a:t>
            </a:r>
            <a:br>
              <a:rPr lang="hu-HU" sz="2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b="0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rgbClr val="86D1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Egyéni</PresentationFormat>
  <Paragraphs>22</Paragraphs>
  <Slides>9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Ion</vt:lpstr>
      <vt:lpstr>Landgraf Ildikó: Mit? hol? hogyan? kitől?  Módszertani útmutató a folklórműfajok jelenkori gyűjtéséhez</vt:lpstr>
      <vt:lpstr>William J. Thoms angol történész és antikvárius  1803-1885</vt:lpstr>
      <vt:lpstr>3. dia</vt:lpstr>
      <vt:lpstr>4. dia</vt:lpstr>
      <vt:lpstr>5. dia</vt:lpstr>
      <vt:lpstr>Diákfolklór</vt:lpstr>
      <vt:lpstr>7. dia</vt:lpstr>
      <vt:lpstr>Modern mondák: Healey, Phil – Glanwill, Rick: Városi mondák. Morbid sztorik szexről, italról és meglepő masinákról. Ford. Zalatay Melinda, Vereckei András. Budapest, 1994.  Nagy Ilona: A magyar mondakutatás fehér foltja: a modern mondák. Ethno-Lore, Az MTA Néprajzi Kutatóintézetének évkönyve XXIII. 2006. 397–434.</vt:lpstr>
      <vt:lpstr>                     Ferdített közmondás (antiproverbium): ferdített közmondás:     „Borsot tör felette.”; „Most már szorul a pácod!”; „Elszállt alattuk a ló.”; „Kiugrasztjuk a majmot a vízből”        Ferdített közmondások: „Borsot tör felette.”; „Most már szorul a pácod!”; „Elszállt alattuk a ló.”; „Kiugrasztjuk a majmot a vízből”  Vargha Katalin–Litovkina Anna: „Hallgatni Arany, beszélni Petőfi”. A magyar antiproverbiumok ferdítési módjai (formai változatok és nyelvi humor). Magyar Nyelv 2007, 103. 179–199;  Hrisztova-Gotthardt Hrisztalina–T. Litovkina Anna–Barta Péter–Vargha Katalin: A közmondásferdítések ma. Öt nyelv antiproverbiumainak nyelvészeti vizsgálata. Bp., 2018.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Landgraf Ildikó: Mit? hol? hogyan? kitől?  Módszertani útmutató a folklórműfajok jelenkori gyűjtéséhez</dc:title>
  <cp:lastModifiedBy>user</cp:lastModifiedBy>
  <cp:revision>1</cp:revision>
  <dcterms:modified xsi:type="dcterms:W3CDTF">2018-06-27T12:23:53Z</dcterms:modified>
</cp:coreProperties>
</file>